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35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29" r:id="rId19"/>
    <p:sldId id="311" r:id="rId20"/>
    <p:sldId id="313" r:id="rId21"/>
    <p:sldId id="314" r:id="rId22"/>
    <p:sldId id="326" r:id="rId23"/>
    <p:sldId id="327" r:id="rId24"/>
    <p:sldId id="328" r:id="rId25"/>
    <p:sldId id="330" r:id="rId26"/>
    <p:sldId id="317" r:id="rId27"/>
    <p:sldId id="318" r:id="rId28"/>
    <p:sldId id="319" r:id="rId29"/>
    <p:sldId id="320" r:id="rId30"/>
    <p:sldId id="321" r:id="rId31"/>
    <p:sldId id="323" r:id="rId32"/>
    <p:sldId id="324" r:id="rId33"/>
    <p:sldId id="30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94014"/>
  </p:normalViewPr>
  <p:slideViewPr>
    <p:cSldViewPr snapToGrid="0" snapToObjects="1">
      <p:cViewPr varScale="1">
        <p:scale>
          <a:sx n="80" d="100"/>
          <a:sy n="80" d="100"/>
        </p:scale>
        <p:origin x="10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141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638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117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623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61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038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770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54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289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461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95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173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121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249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3676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937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x-none" smtClean="0"/>
              <a:t>4/6/2022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730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</a:t>
            </a:r>
            <a:r>
              <a:rPr lang="zh-CN" altLang="en-US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解释</a:t>
            </a:r>
            <a:endParaRPr lang="en-US" altLang="zh-CN" dirty="0" smtClean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（有数据伪造的嫌疑）</a:t>
            </a:r>
            <a:endParaRPr lang="x-none" sz="2000" b="1" dirty="0">
              <a:solidFill>
                <a:srgbClr val="7030A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，我看了半天也没看懂他们想表达什么，有谁看懂的可以直接开麦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x-non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x-none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，结果为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x-none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模拟小专题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MathxStudio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AllanPan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&amp;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AFOer_xrh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7" name="AutoShape 2" descr="Simply Explained: Brute Force Attack | Nerdy humor, Tech humor, Programmer  humor"/>
          <p:cNvSpPr>
            <a:spLocks noChangeAspect="1" noChangeArrowheads="1"/>
          </p:cNvSpPr>
          <p:nvPr/>
        </p:nvSpPr>
        <p:spPr bwMode="auto">
          <a:xfrm>
            <a:off x="1911350" y="2552700"/>
            <a:ext cx="180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回到正题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EasonSYC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7" name="AutoShape 2" descr="Simply Explained: Brute Force Attack | Nerdy humor, Tech humor, Programmer  humor"/>
          <p:cNvSpPr>
            <a:spLocks noChangeAspect="1" noChangeArrowheads="1"/>
          </p:cNvSpPr>
          <p:nvPr/>
        </p:nvSpPr>
        <p:spPr bwMode="auto">
          <a:xfrm>
            <a:off x="1911350" y="2552700"/>
            <a:ext cx="180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x-none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x-none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：慢慢地调整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x-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（辛统），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x-none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（万笑余），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（李秋奇）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1468</TotalTime>
  <Words>1379</Words>
  <Application>Microsoft Office PowerPoint</Application>
  <PresentationFormat>宽屏</PresentationFormat>
  <Paragraphs>212</Paragraphs>
  <Slides>33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Songti TC</vt:lpstr>
      <vt:lpstr>宋体</vt:lpstr>
      <vt:lpstr>Arial</vt:lpstr>
      <vt:lpstr>Calibri</vt:lpstr>
      <vt:lpstr>Century Gothic</vt:lpstr>
      <vt:lpstr>Times</vt:lpstr>
      <vt:lpstr>Times New Roman</vt:lpstr>
      <vt:lpstr>Wingdings 2</vt:lpstr>
      <vt:lpstr>引用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模拟小专题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回到正题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Allan</cp:lastModifiedBy>
  <cp:revision>51</cp:revision>
  <dcterms:created xsi:type="dcterms:W3CDTF">2022-03-30T12:18:41Z</dcterms:created>
  <dcterms:modified xsi:type="dcterms:W3CDTF">2022-04-06T11:46:22Z</dcterms:modified>
</cp:coreProperties>
</file>